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7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20:01:15.31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20:32:56.26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22:58:46.403"/>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9/12/2020</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80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1364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35413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0673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0683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1187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471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1620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2763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383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9/12/2020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50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9/12/2020</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30516227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fivesixteenthsblog.com/2014/12/three-inspiring-blog-planning-notebooks.html" TargetMode="External"/><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hyperlink" Target="https://creativecommons.org/licenses/by-sa/3.0/" TargetMode="External"/><Relationship Id="rId5" Type="http://schemas.openxmlformats.org/officeDocument/2006/relationships/hyperlink" Target="http://phillip5motto2.wikidot.com/" TargetMode="Externa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bills-cash-usd-money-dollars-2557264/"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2.xml"/><Relationship Id="rId1" Type="http://schemas.openxmlformats.org/officeDocument/2006/relationships/slideLayout" Target="../slideLayouts/slideLayout4.xml"/><Relationship Id="rId6" Type="http://schemas.openxmlformats.org/officeDocument/2006/relationships/hyperlink" Target="https://creativecommons.org/licenses/by-nd/3.0/" TargetMode="External"/><Relationship Id="rId5" Type="http://schemas.openxmlformats.org/officeDocument/2006/relationships/hyperlink" Target="http://www.flickr.com/photos/cernicalo-e/5712512722/"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3EAF86-8125-4534-BD27-708B756359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0" cy="6857990"/>
          </a:xfrm>
          <a:prstGeom prst="rect">
            <a:avLst/>
          </a:prstGeom>
        </p:spPr>
      </p:pic>
      <p:sp>
        <p:nvSpPr>
          <p:cNvPr id="11" name="Rectangle 1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C64A1-B677-4EC6-90EE-D184F0891F6E}"/>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9200" dirty="0">
                <a:solidFill>
                  <a:schemeClr val="bg1"/>
                </a:solidFill>
              </a:rPr>
              <a:t>College Student Life Advice</a:t>
            </a:r>
          </a:p>
        </p:txBody>
      </p:sp>
      <p:sp>
        <p:nvSpPr>
          <p:cNvPr id="3" name="Subtitle 2">
            <a:extLst>
              <a:ext uri="{FF2B5EF4-FFF2-40B4-BE49-F238E27FC236}">
                <a16:creationId xmlns:a16="http://schemas.microsoft.com/office/drawing/2014/main" id="{D58E34EE-543B-4CF2-B685-C86961985355}"/>
              </a:ext>
            </a:extLst>
          </p:cNvPr>
          <p:cNvSpPr>
            <a:spLocks noGrp="1"/>
          </p:cNvSpPr>
          <p:nvPr>
            <p:ph type="subTitle" idx="1"/>
          </p:nvPr>
        </p:nvSpPr>
        <p:spPr>
          <a:xfrm>
            <a:off x="1527048" y="4599432"/>
            <a:ext cx="9144000" cy="1536192"/>
          </a:xfrm>
        </p:spPr>
        <p:txBody>
          <a:bodyPr>
            <a:normAutofit/>
          </a:bodyPr>
          <a:lstStyle/>
          <a:p>
            <a:pPr algn="ctr"/>
            <a:r>
              <a:rPr lang="en-US" sz="3200" dirty="0">
                <a:solidFill>
                  <a:schemeClr val="bg1"/>
                </a:solidFill>
              </a:rPr>
              <a:t>By Emiliano Sanchez and Kevin White</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52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1DAD-737C-44F9-AB99-61498F8EE362}"/>
              </a:ext>
            </a:extLst>
          </p:cNvPr>
          <p:cNvSpPr>
            <a:spLocks noGrp="1"/>
          </p:cNvSpPr>
          <p:nvPr>
            <p:ph type="title"/>
          </p:nvPr>
        </p:nvSpPr>
        <p:spPr>
          <a:xfrm>
            <a:off x="7034585" y="703293"/>
            <a:ext cx="4584921" cy="1949815"/>
          </a:xfrm>
        </p:spPr>
        <p:txBody>
          <a:bodyPr vert="horz" lIns="91440" tIns="45720" rIns="91440" bIns="45720" rtlCol="0" anchor="b">
            <a:normAutofit/>
          </a:bodyPr>
          <a:lstStyle/>
          <a:p>
            <a:r>
              <a:rPr lang="en-US" sz="6000" dirty="0"/>
              <a:t>Plan Your Days!</a:t>
            </a:r>
          </a:p>
        </p:txBody>
      </p:sp>
      <p:pic>
        <p:nvPicPr>
          <p:cNvPr id="6" name="Content Placeholder 5" descr="A picture containing table&#10;&#10;Description automatically generated">
            <a:extLst>
              <a:ext uri="{FF2B5EF4-FFF2-40B4-BE49-F238E27FC236}">
                <a16:creationId xmlns:a16="http://schemas.microsoft.com/office/drawing/2014/main" id="{37E4A384-0BA6-4686-9E60-6E08865D118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771"/>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20" name="Rectangle 6">
            <a:extLst>
              <a:ext uri="{FF2B5EF4-FFF2-40B4-BE49-F238E27FC236}">
                <a16:creationId xmlns:a16="http://schemas.microsoft.com/office/drawing/2014/main" id="{3EB27620-B0B1-4232-A055-99D347606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3815" y="289514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3E846A-C8C7-40EC-B20A-8F4141E57133}"/>
              </a:ext>
            </a:extLst>
          </p:cNvPr>
          <p:cNvSpPr>
            <a:spLocks noGrp="1"/>
          </p:cNvSpPr>
          <p:nvPr>
            <p:ph sz="half" idx="1"/>
          </p:nvPr>
        </p:nvSpPr>
        <p:spPr>
          <a:xfrm>
            <a:off x="7034585" y="3164618"/>
            <a:ext cx="4584921" cy="3021497"/>
          </a:xfrm>
        </p:spPr>
        <p:txBody>
          <a:bodyPr vert="horz" lIns="91440" tIns="45720" rIns="91440" bIns="45720" rtlCol="0" anchor="t">
            <a:normAutofit/>
          </a:bodyPr>
          <a:lstStyle/>
          <a:p>
            <a:pPr>
              <a:lnSpc>
                <a:spcPct val="100000"/>
              </a:lnSpc>
            </a:pPr>
            <a:r>
              <a:rPr lang="en-US" sz="2700" dirty="0"/>
              <a:t>As a student you are often not only in a new environment, but you also have more responsibilities. Make a planner to help organize your classes or work schedule, and take advantage of premade calendars like on Blackboard to notify yourself with due-dates and upcoming assignments</a:t>
            </a:r>
          </a:p>
        </p:txBody>
      </p:sp>
      <p:sp>
        <p:nvSpPr>
          <p:cNvPr id="7" name="TextBox 6">
            <a:extLst>
              <a:ext uri="{FF2B5EF4-FFF2-40B4-BE49-F238E27FC236}">
                <a16:creationId xmlns:a16="http://schemas.microsoft.com/office/drawing/2014/main" id="{DD2139D3-D749-4BA9-BFED-95B4A64B8A6A}"/>
              </a:ext>
            </a:extLst>
          </p:cNvPr>
          <p:cNvSpPr txBox="1"/>
          <p:nvPr/>
        </p:nvSpPr>
        <p:spPr>
          <a:xfrm>
            <a:off x="10867599" y="6657945"/>
            <a:ext cx="13244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ivesixteenthsblog.com/2014/12/three-inspiring-blog-planning-notebook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5" name="Rectangle 4">
            <a:extLst>
              <a:ext uri="{FF2B5EF4-FFF2-40B4-BE49-F238E27FC236}">
                <a16:creationId xmlns:a16="http://schemas.microsoft.com/office/drawing/2014/main" id="{F08F5E47-564E-4EBD-B609-3BE3342DE0C9}"/>
              </a:ext>
            </a:extLst>
          </p:cNvPr>
          <p:cNvSpPr/>
          <p:nvPr/>
        </p:nvSpPr>
        <p:spPr>
          <a:xfrm>
            <a:off x="0"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04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91B01-3FA9-4B49-98A0-8ABCD8BAFCA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600" dirty="0"/>
              <a:t>Fix It Fast!</a:t>
            </a:r>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A7AF24A-87D9-42CB-AAD4-2A690CE1B192}"/>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pPr indent="-228600">
              <a:buFont typeface="Arial" panose="020B0604020202020204" pitchFamily="34" charset="0"/>
              <a:buChar char="•"/>
            </a:pPr>
            <a:r>
              <a:rPr lang="en-US" dirty="0"/>
              <a:t>As soon as you have a problem in your home, whether it be the AC, bugs, or pipeline issues, get it fixed ASAP before it gets worse. The dorms will charge you if the problem is bad enough, but putting in a work order is free, take advantage of it before it’s too late!</a:t>
            </a: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able, indoor, cutting, sitting&#10;&#10;Description automatically generated">
            <a:extLst>
              <a:ext uri="{FF2B5EF4-FFF2-40B4-BE49-F238E27FC236}">
                <a16:creationId xmlns:a16="http://schemas.microsoft.com/office/drawing/2014/main" id="{6D628388-ED54-414B-B50E-F745318AC9F3}"/>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62725" y="640080"/>
            <a:ext cx="5131613" cy="5577840"/>
          </a:xfrm>
          <a:prstGeom prst="rect">
            <a:avLst/>
          </a:prstGeom>
        </p:spPr>
      </p:pic>
      <p:sp>
        <p:nvSpPr>
          <p:cNvPr id="7" name="TextBox 6">
            <a:extLst>
              <a:ext uri="{FF2B5EF4-FFF2-40B4-BE49-F238E27FC236}">
                <a16:creationId xmlns:a16="http://schemas.microsoft.com/office/drawing/2014/main" id="{7D57A8F6-2570-4007-B48A-45E62782BDC3}"/>
              </a:ext>
            </a:extLst>
          </p:cNvPr>
          <p:cNvSpPr txBox="1"/>
          <p:nvPr/>
        </p:nvSpPr>
        <p:spPr>
          <a:xfrm>
            <a:off x="9986581" y="6017865"/>
            <a:ext cx="140775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phillip5motto2.wikidot.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5" name="Rectangle 4">
            <a:extLst>
              <a:ext uri="{FF2B5EF4-FFF2-40B4-BE49-F238E27FC236}">
                <a16:creationId xmlns:a16="http://schemas.microsoft.com/office/drawing/2014/main" id="{F8FC742C-3FB6-4812-B33D-0BDEE4BA347C}"/>
              </a:ext>
            </a:extLst>
          </p:cNvPr>
          <p:cNvSpPr/>
          <p:nvPr/>
        </p:nvSpPr>
        <p:spPr>
          <a:xfrm>
            <a:off x="-9089"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86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DEB34-85E7-4FE5-BE93-973329A050BA}"/>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pPr>
              <a:lnSpc>
                <a:spcPct val="90000"/>
              </a:lnSpc>
            </a:pPr>
            <a:r>
              <a:rPr lang="en-US" sz="6600" dirty="0"/>
              <a:t>Pay Off Loans Fast!</a:t>
            </a:r>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3AA6CA-1EC3-46A9-9F79-B470E30A980C}"/>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dirty="0"/>
              <a:t>If you need to take out loans pay them off faster and cheaper by paying more every month, this will allow you to eat away at the loan and lower the increase in interest every month and ultimately save you more money in the long run</a:t>
            </a:r>
          </a:p>
        </p:txBody>
      </p:sp>
      <p:pic>
        <p:nvPicPr>
          <p:cNvPr id="6" name="Content Placeholder 5" descr="A close up of text on a white background&#10;&#10;Description automatically generated">
            <a:extLst>
              <a:ext uri="{FF2B5EF4-FFF2-40B4-BE49-F238E27FC236}">
                <a16:creationId xmlns:a16="http://schemas.microsoft.com/office/drawing/2014/main" id="{EAF488EE-5716-4632-ABD6-30199198E86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472" r="1457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Rectangle 3">
            <a:extLst>
              <a:ext uri="{FF2B5EF4-FFF2-40B4-BE49-F238E27FC236}">
                <a16:creationId xmlns:a16="http://schemas.microsoft.com/office/drawing/2014/main" id="{C8CF46DA-7D5A-4AD4-9385-E4168A6171D9}"/>
              </a:ext>
            </a:extLst>
          </p:cNvPr>
          <p:cNvSpPr/>
          <p:nvPr/>
        </p:nvSpPr>
        <p:spPr>
          <a:xfrm>
            <a:off x="0"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25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5DA89-1561-4797-AC86-59A09405F933}"/>
              </a:ext>
            </a:extLst>
          </p:cNvPr>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pPr>
            <a:r>
              <a:rPr lang="en-US" dirty="0"/>
              <a:t>Make New Friends!</a:t>
            </a:r>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83478D-20ED-400A-B687-20BC2730DED6}"/>
              </a:ext>
            </a:extLst>
          </p:cNvPr>
          <p:cNvSpPr>
            <a:spLocks noGrp="1"/>
          </p:cNvSpPr>
          <p:nvPr>
            <p:ph sz="half" idx="1"/>
          </p:nvPr>
        </p:nvSpPr>
        <p:spPr>
          <a:xfrm>
            <a:off x="630936" y="2660904"/>
            <a:ext cx="4818888" cy="3547872"/>
          </a:xfrm>
        </p:spPr>
        <p:txBody>
          <a:bodyPr vert="horz" lIns="91440" tIns="45720" rIns="91440" bIns="45720" rtlCol="0" anchor="t">
            <a:normAutofit/>
          </a:bodyPr>
          <a:lstStyle/>
          <a:p>
            <a:pPr>
              <a:lnSpc>
                <a:spcPct val="100000"/>
              </a:lnSpc>
            </a:pPr>
            <a:r>
              <a:rPr lang="en-US" dirty="0"/>
              <a:t>College is going to be a very important transitional phase for most people! It is very important to be involved with everyone around you and try make friendships that will last you a lifetime! There are many different clubs, so it is highly likely to meet somebody that has the same interests you do.</a:t>
            </a:r>
            <a:endParaRPr lang="en-US"/>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Picture 5" descr="A group of people sitting on a bench&#10;&#10;Description automatically generated">
            <a:extLst>
              <a:ext uri="{FF2B5EF4-FFF2-40B4-BE49-F238E27FC236}">
                <a16:creationId xmlns:a16="http://schemas.microsoft.com/office/drawing/2014/main" id="{AE2AC617-308E-4215-A6AE-2B06A081201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1607069"/>
            <a:ext cx="5458968" cy="3643861"/>
          </a:xfrm>
          <a:prstGeom prst="rect">
            <a:avLst/>
          </a:prstGeom>
        </p:spPr>
      </p:pic>
      <p:sp>
        <p:nvSpPr>
          <p:cNvPr id="7" name="TextBox 6">
            <a:extLst>
              <a:ext uri="{FF2B5EF4-FFF2-40B4-BE49-F238E27FC236}">
                <a16:creationId xmlns:a16="http://schemas.microsoft.com/office/drawing/2014/main" id="{CEFB5EBD-43FF-4675-ACF9-EBB1493C5EC7}"/>
              </a:ext>
            </a:extLst>
          </p:cNvPr>
          <p:cNvSpPr txBox="1"/>
          <p:nvPr/>
        </p:nvSpPr>
        <p:spPr>
          <a:xfrm>
            <a:off x="10142244" y="5050875"/>
            <a:ext cx="141577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www.flickr.com/photos/cernicalo-e/571251272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4" name="Rectangle 3">
            <a:extLst>
              <a:ext uri="{FF2B5EF4-FFF2-40B4-BE49-F238E27FC236}">
                <a16:creationId xmlns:a16="http://schemas.microsoft.com/office/drawing/2014/main" id="{2ADD5733-E05B-4DBE-B888-AD9663F446C2}"/>
              </a:ext>
            </a:extLst>
          </p:cNvPr>
          <p:cNvSpPr/>
          <p:nvPr/>
        </p:nvSpPr>
        <p:spPr>
          <a:xfrm>
            <a:off x="0"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92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29"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C110A-481B-48D8-9BBF-56191DD702F9}"/>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lnSpc>
                <a:spcPct val="90000"/>
              </a:lnSpc>
            </a:pPr>
            <a:r>
              <a:rPr lang="en-US" sz="5600"/>
              <a:t>Work Around YOUR Schedule!</a:t>
            </a:r>
          </a:p>
        </p:txBody>
      </p:sp>
      <p:sp>
        <p:nvSpPr>
          <p:cNvPr id="103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395133-5647-46FF-9E52-23F44B09BC8A}"/>
              </a:ext>
            </a:extLst>
          </p:cNvPr>
          <p:cNvSpPr>
            <a:spLocks noGrp="1"/>
          </p:cNvSpPr>
          <p:nvPr>
            <p:ph sz="half" idx="1"/>
          </p:nvPr>
        </p:nvSpPr>
        <p:spPr>
          <a:xfrm>
            <a:off x="5297762" y="2706624"/>
            <a:ext cx="6251110" cy="3483864"/>
          </a:xfrm>
        </p:spPr>
        <p:txBody>
          <a:bodyPr vert="horz" lIns="91440" tIns="45720" rIns="91440" bIns="45720" rtlCol="0">
            <a:normAutofit/>
          </a:bodyPr>
          <a:lstStyle/>
          <a:p>
            <a:r>
              <a:rPr lang="en-US"/>
              <a:t>Class times are very expendable, choose classes that match around your internal clock. If you are more of a night owl than a morning bird, don’t try and strain your mind by choosing an AM class! This goes vice versa as well; all people are built to think differently.</a:t>
            </a:r>
            <a:endParaRPr lang="en-US" dirty="0"/>
          </a:p>
        </p:txBody>
      </p:sp>
      <p:pic>
        <p:nvPicPr>
          <p:cNvPr id="1026" name="Picture 2" descr="Creating and Maximizing ROI in Higher Education: Shaping the College Around  Student Needs - The EvoLLLution The EvoLLLution">
            <a:extLst>
              <a:ext uri="{FF2B5EF4-FFF2-40B4-BE49-F238E27FC236}">
                <a16:creationId xmlns:a16="http://schemas.microsoft.com/office/drawing/2014/main" id="{6F0B9E18-1A2E-4265-825D-A5FCD2BBDC1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679" r="2717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AAA4CC-CCC6-4907-A75C-02952BF74812}"/>
              </a:ext>
            </a:extLst>
          </p:cNvPr>
          <p:cNvSpPr/>
          <p:nvPr/>
        </p:nvSpPr>
        <p:spPr>
          <a:xfrm>
            <a:off x="0"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455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53" name="Rectangle 72">
            <a:extLst>
              <a:ext uri="{FF2B5EF4-FFF2-40B4-BE49-F238E27FC236}">
                <a16:creationId xmlns:a16="http://schemas.microsoft.com/office/drawing/2014/main" id="{AE6A207B-97BE-4DE3-B7BA-6EB713664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A728E-8B37-4315-9865-BE5D0DAFF42B}"/>
              </a:ext>
            </a:extLst>
          </p:cNvPr>
          <p:cNvSpPr>
            <a:spLocks noGrp="1"/>
          </p:cNvSpPr>
          <p:nvPr>
            <p:ph type="title"/>
          </p:nvPr>
        </p:nvSpPr>
        <p:spPr>
          <a:xfrm>
            <a:off x="8129016" y="640080"/>
            <a:ext cx="3432048" cy="1714065"/>
          </a:xfrm>
        </p:spPr>
        <p:txBody>
          <a:bodyPr vert="horz" lIns="91440" tIns="45720" rIns="91440" bIns="45720" rtlCol="0" anchor="b">
            <a:normAutofit/>
          </a:bodyPr>
          <a:lstStyle/>
          <a:p>
            <a:pPr>
              <a:lnSpc>
                <a:spcPct val="90000"/>
              </a:lnSpc>
            </a:pPr>
            <a:r>
              <a:rPr lang="en-US" sz="5400"/>
              <a:t>Find New Hobbies!</a:t>
            </a:r>
          </a:p>
        </p:txBody>
      </p:sp>
      <p:sp>
        <p:nvSpPr>
          <p:cNvPr id="205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2529151"/>
            <a:ext cx="3376602" cy="18288"/>
          </a:xfrm>
          <a:custGeom>
            <a:avLst/>
            <a:gdLst>
              <a:gd name="connsiteX0" fmla="*/ 0 w 3376602"/>
              <a:gd name="connsiteY0" fmla="*/ 0 h 18288"/>
              <a:gd name="connsiteX1" fmla="*/ 641554 w 3376602"/>
              <a:gd name="connsiteY1" fmla="*/ 0 h 18288"/>
              <a:gd name="connsiteX2" fmla="*/ 1316875 w 3376602"/>
              <a:gd name="connsiteY2" fmla="*/ 0 h 18288"/>
              <a:gd name="connsiteX3" fmla="*/ 2025961 w 3376602"/>
              <a:gd name="connsiteY3" fmla="*/ 0 h 18288"/>
              <a:gd name="connsiteX4" fmla="*/ 2735048 w 3376602"/>
              <a:gd name="connsiteY4" fmla="*/ 0 h 18288"/>
              <a:gd name="connsiteX5" fmla="*/ 3376602 w 3376602"/>
              <a:gd name="connsiteY5" fmla="*/ 0 h 18288"/>
              <a:gd name="connsiteX6" fmla="*/ 3376602 w 3376602"/>
              <a:gd name="connsiteY6" fmla="*/ 18288 h 18288"/>
              <a:gd name="connsiteX7" fmla="*/ 2633750 w 3376602"/>
              <a:gd name="connsiteY7" fmla="*/ 18288 h 18288"/>
              <a:gd name="connsiteX8" fmla="*/ 1890897 w 3376602"/>
              <a:gd name="connsiteY8" fmla="*/ 18288 h 18288"/>
              <a:gd name="connsiteX9" fmla="*/ 1215577 w 3376602"/>
              <a:gd name="connsiteY9" fmla="*/ 18288 h 18288"/>
              <a:gd name="connsiteX10" fmla="*/ 0 w 3376602"/>
              <a:gd name="connsiteY10" fmla="*/ 18288 h 18288"/>
              <a:gd name="connsiteX11" fmla="*/ 0 w 337660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6602" h="18288" fill="none" extrusionOk="0">
                <a:moveTo>
                  <a:pt x="0" y="0"/>
                </a:moveTo>
                <a:cubicBezTo>
                  <a:pt x="154337" y="-26787"/>
                  <a:pt x="393692" y="25344"/>
                  <a:pt x="641554" y="0"/>
                </a:cubicBezTo>
                <a:cubicBezTo>
                  <a:pt x="889416" y="-25344"/>
                  <a:pt x="1078313" y="12271"/>
                  <a:pt x="1316875" y="0"/>
                </a:cubicBezTo>
                <a:cubicBezTo>
                  <a:pt x="1555437" y="-12271"/>
                  <a:pt x="1698513" y="30110"/>
                  <a:pt x="2025961" y="0"/>
                </a:cubicBezTo>
                <a:cubicBezTo>
                  <a:pt x="2353409" y="-30110"/>
                  <a:pt x="2474986" y="1722"/>
                  <a:pt x="2735048" y="0"/>
                </a:cubicBezTo>
                <a:cubicBezTo>
                  <a:pt x="2995110" y="-1722"/>
                  <a:pt x="3097437" y="28961"/>
                  <a:pt x="3376602" y="0"/>
                </a:cubicBezTo>
                <a:cubicBezTo>
                  <a:pt x="3375893" y="8157"/>
                  <a:pt x="3376189" y="12125"/>
                  <a:pt x="3376602" y="18288"/>
                </a:cubicBezTo>
                <a:cubicBezTo>
                  <a:pt x="3037458" y="40377"/>
                  <a:pt x="2857195" y="34928"/>
                  <a:pt x="2633750" y="18288"/>
                </a:cubicBezTo>
                <a:cubicBezTo>
                  <a:pt x="2410305" y="1648"/>
                  <a:pt x="2066994" y="17360"/>
                  <a:pt x="1890897" y="18288"/>
                </a:cubicBezTo>
                <a:cubicBezTo>
                  <a:pt x="1714800" y="19216"/>
                  <a:pt x="1521080" y="47858"/>
                  <a:pt x="1215577" y="18288"/>
                </a:cubicBezTo>
                <a:cubicBezTo>
                  <a:pt x="910074" y="-11282"/>
                  <a:pt x="278912" y="61767"/>
                  <a:pt x="0" y="18288"/>
                </a:cubicBezTo>
                <a:cubicBezTo>
                  <a:pt x="-46" y="12483"/>
                  <a:pt x="-203" y="6491"/>
                  <a:pt x="0" y="0"/>
                </a:cubicBezTo>
                <a:close/>
              </a:path>
              <a:path w="3376602" h="18288" stroke="0" extrusionOk="0">
                <a:moveTo>
                  <a:pt x="0" y="0"/>
                </a:moveTo>
                <a:cubicBezTo>
                  <a:pt x="304565" y="-9016"/>
                  <a:pt x="402571" y="29762"/>
                  <a:pt x="641554" y="0"/>
                </a:cubicBezTo>
                <a:cubicBezTo>
                  <a:pt x="880537" y="-29762"/>
                  <a:pt x="963871" y="-12492"/>
                  <a:pt x="1215577" y="0"/>
                </a:cubicBezTo>
                <a:cubicBezTo>
                  <a:pt x="1467283" y="12492"/>
                  <a:pt x="1723274" y="15353"/>
                  <a:pt x="1958429" y="0"/>
                </a:cubicBezTo>
                <a:cubicBezTo>
                  <a:pt x="2193584" y="-15353"/>
                  <a:pt x="2347125" y="7922"/>
                  <a:pt x="2599984" y="0"/>
                </a:cubicBezTo>
                <a:cubicBezTo>
                  <a:pt x="2852843" y="-7922"/>
                  <a:pt x="3186422" y="-30763"/>
                  <a:pt x="3376602" y="0"/>
                </a:cubicBezTo>
                <a:cubicBezTo>
                  <a:pt x="3376338" y="4493"/>
                  <a:pt x="3376986" y="9472"/>
                  <a:pt x="3376602" y="18288"/>
                </a:cubicBezTo>
                <a:cubicBezTo>
                  <a:pt x="3080522" y="-5475"/>
                  <a:pt x="3038559" y="47323"/>
                  <a:pt x="2701282" y="18288"/>
                </a:cubicBezTo>
                <a:cubicBezTo>
                  <a:pt x="2364005" y="-10747"/>
                  <a:pt x="2245031" y="49099"/>
                  <a:pt x="1958429" y="18288"/>
                </a:cubicBezTo>
                <a:cubicBezTo>
                  <a:pt x="1671827" y="-12523"/>
                  <a:pt x="1619741" y="31109"/>
                  <a:pt x="1384407" y="18288"/>
                </a:cubicBezTo>
                <a:cubicBezTo>
                  <a:pt x="1149073" y="5467"/>
                  <a:pt x="947712" y="-11758"/>
                  <a:pt x="709086" y="18288"/>
                </a:cubicBezTo>
                <a:cubicBezTo>
                  <a:pt x="470460" y="48334"/>
                  <a:pt x="186882" y="50183"/>
                  <a:pt x="0" y="18288"/>
                </a:cubicBezTo>
                <a:cubicBezTo>
                  <a:pt x="843" y="9577"/>
                  <a:pt x="371" y="6900"/>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A534CE-43CE-4992-B0BB-5EA9780E7A31}"/>
              </a:ext>
            </a:extLst>
          </p:cNvPr>
          <p:cNvSpPr>
            <a:spLocks noGrp="1"/>
          </p:cNvSpPr>
          <p:nvPr>
            <p:ph sz="half" idx="1"/>
          </p:nvPr>
        </p:nvSpPr>
        <p:spPr>
          <a:xfrm>
            <a:off x="8129016" y="2803470"/>
            <a:ext cx="3432048" cy="3414450"/>
          </a:xfrm>
        </p:spPr>
        <p:txBody>
          <a:bodyPr vert="horz" lIns="91440" tIns="45720" rIns="91440" bIns="45720" rtlCol="0" anchor="t">
            <a:normAutofit/>
          </a:bodyPr>
          <a:lstStyle/>
          <a:p>
            <a:r>
              <a:rPr lang="en-US" sz="2400"/>
              <a:t>College is a very crucial time to explore new and creative things in a different environment! Try to find something you’ve been interested in doing for a long time and see if you like it. Maybe you’ll find something that you can see yourself doing in the long run?</a:t>
            </a:r>
          </a:p>
        </p:txBody>
      </p:sp>
      <mc:AlternateContent xmlns:mc="http://schemas.openxmlformats.org/markup-compatibility/2006" xmlns:p14="http://schemas.microsoft.com/office/powerpoint/2010/main">
        <mc:Choice Requires="p14">
          <p:contentPart p14:bwMode="auto" r:id="rId2">
            <p14:nvContentPartPr>
              <p14:cNvPr id="2055" name="Ink 7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2055" name="Ink 7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2050" name="Picture 2" descr="8 Cool Things to do After your Board Exams are Over">
            <a:extLst>
              <a:ext uri="{FF2B5EF4-FFF2-40B4-BE49-F238E27FC236}">
                <a16:creationId xmlns:a16="http://schemas.microsoft.com/office/drawing/2014/main" id="{C0CBDE09-73F5-4289-96B1-59DA4C75C67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30936" y="1133513"/>
            <a:ext cx="6903720" cy="45909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B92CEB-FCB3-45F9-8C83-C086C134F2ED}"/>
              </a:ext>
            </a:extLst>
          </p:cNvPr>
          <p:cNvSpPr/>
          <p:nvPr/>
        </p:nvSpPr>
        <p:spPr>
          <a:xfrm>
            <a:off x="0"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82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AD83-1D56-4519-ABDD-63242A8776D9}"/>
              </a:ext>
            </a:extLst>
          </p:cNvPr>
          <p:cNvSpPr>
            <a:spLocks noGrp="1"/>
          </p:cNvSpPr>
          <p:nvPr>
            <p:ph type="title"/>
          </p:nvPr>
        </p:nvSpPr>
        <p:spPr/>
        <p:txBody>
          <a:bodyPr/>
          <a:lstStyle/>
          <a:p>
            <a:r>
              <a:rPr lang="en-US" dirty="0"/>
              <a:t>Keep Up with Work!</a:t>
            </a:r>
          </a:p>
        </p:txBody>
      </p:sp>
      <p:sp>
        <p:nvSpPr>
          <p:cNvPr id="3" name="Content Placeholder 2">
            <a:extLst>
              <a:ext uri="{FF2B5EF4-FFF2-40B4-BE49-F238E27FC236}">
                <a16:creationId xmlns:a16="http://schemas.microsoft.com/office/drawing/2014/main" id="{D952EDA5-F75A-4572-B2B3-DEEA1517E06C}"/>
              </a:ext>
            </a:extLst>
          </p:cNvPr>
          <p:cNvSpPr>
            <a:spLocks noGrp="1"/>
          </p:cNvSpPr>
          <p:nvPr>
            <p:ph sz="half" idx="1"/>
          </p:nvPr>
        </p:nvSpPr>
        <p:spPr/>
        <p:txBody>
          <a:bodyPr/>
          <a:lstStyle/>
          <a:p>
            <a:r>
              <a:rPr lang="en-US" dirty="0"/>
              <a:t>It’s not good to fall behind on schoolwork! Make sure to constantly check your calendar to see if there are updates on grades and assignments. If you’re unsure of what the work is, send an e-mail to your professor or a fellow classmate.</a:t>
            </a:r>
          </a:p>
        </p:txBody>
      </p:sp>
      <p:pic>
        <p:nvPicPr>
          <p:cNvPr id="8" name="Content Placeholder 7" descr="School desk with books and pencils with chalkboard in background">
            <a:extLst>
              <a:ext uri="{FF2B5EF4-FFF2-40B4-BE49-F238E27FC236}">
                <a16:creationId xmlns:a16="http://schemas.microsoft.com/office/drawing/2014/main" id="{0A99CA07-764E-46F0-9350-8CEC8A15CA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327226"/>
            <a:ext cx="5181600" cy="3456086"/>
          </a:xfrm>
        </p:spPr>
      </p:pic>
      <p:sp>
        <p:nvSpPr>
          <p:cNvPr id="6" name="Rectangle 5">
            <a:extLst>
              <a:ext uri="{FF2B5EF4-FFF2-40B4-BE49-F238E27FC236}">
                <a16:creationId xmlns:a16="http://schemas.microsoft.com/office/drawing/2014/main" id="{0E76698C-AF0D-4ABC-9AD7-AC39F53E523E}"/>
              </a:ext>
            </a:extLst>
          </p:cNvPr>
          <p:cNvSpPr/>
          <p:nvPr/>
        </p:nvSpPr>
        <p:spPr>
          <a:xfrm>
            <a:off x="0" y="0"/>
            <a:ext cx="12192000" cy="6858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74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CA7ED-C58E-45DA-870E-94AEA15639F7}"/>
              </a:ext>
            </a:extLst>
          </p:cNvPr>
          <p:cNvSpPr>
            <a:spLocks noGrp="1"/>
          </p:cNvSpPr>
          <p:nvPr>
            <p:ph type="title"/>
          </p:nvPr>
        </p:nvSpPr>
        <p:spPr>
          <a:xfrm>
            <a:off x="4654296" y="329184"/>
            <a:ext cx="6894576" cy="1783080"/>
          </a:xfrm>
        </p:spPr>
        <p:txBody>
          <a:bodyPr vert="horz" lIns="91440" tIns="45720" rIns="91440" bIns="45720" rtlCol="0" anchor="b">
            <a:normAutofit/>
          </a:bodyPr>
          <a:lstStyle/>
          <a:p>
            <a:pPr>
              <a:lnSpc>
                <a:spcPct val="90000"/>
              </a:lnSpc>
            </a:pPr>
            <a:r>
              <a:rPr lang="en-US" sz="5600" dirty="0"/>
              <a:t>Make Time to Study!</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3DE464-D27B-49DC-A8AE-119284DC551B}"/>
              </a:ext>
            </a:extLst>
          </p:cNvPr>
          <p:cNvSpPr>
            <a:spLocks noGrp="1"/>
          </p:cNvSpPr>
          <p:nvPr>
            <p:ph sz="half" idx="1"/>
          </p:nvPr>
        </p:nvSpPr>
        <p:spPr>
          <a:xfrm>
            <a:off x="4654296" y="2706624"/>
            <a:ext cx="6894576" cy="3483864"/>
          </a:xfrm>
        </p:spPr>
        <p:txBody>
          <a:bodyPr vert="horz" lIns="91440" tIns="45720" rIns="91440" bIns="45720" rtlCol="0">
            <a:normAutofit/>
          </a:bodyPr>
          <a:lstStyle/>
          <a:p>
            <a:r>
              <a:rPr lang="en-US" dirty="0"/>
              <a:t>Make sure that you put time aside to study properly for exams and tests, or even if you’re just having difficulty with the curriculum. Having enough time to yourself to study really helps you get forward in your grades and assignments.</a:t>
            </a:r>
          </a:p>
        </p:txBody>
      </p:sp>
      <p:pic>
        <p:nvPicPr>
          <p:cNvPr id="6" name="Content Placeholder 5" descr="Close-up of stacked books">
            <a:extLst>
              <a:ext uri="{FF2B5EF4-FFF2-40B4-BE49-F238E27FC236}">
                <a16:creationId xmlns:a16="http://schemas.microsoft.com/office/drawing/2014/main" id="{32D90E57-CFC3-42D8-B1AF-7797519F14B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63827" r="2934"/>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Tree>
    <p:extLst>
      <p:ext uri="{BB962C8B-B14F-4D97-AF65-F5344CB8AC3E}">
        <p14:creationId xmlns:p14="http://schemas.microsoft.com/office/powerpoint/2010/main" val="988419352"/>
      </p:ext>
    </p:extLst>
  </p:cSld>
  <p:clrMapOvr>
    <a:masterClrMapping/>
  </p:clrMapOvr>
</p:sld>
</file>

<file path=ppt/theme/theme1.xml><?xml version="1.0" encoding="utf-8"?>
<a:theme xmlns:a="http://schemas.openxmlformats.org/drawingml/2006/main" name="SketchyVTI">
  <a:themeElements>
    <a:clrScheme name="AnalogousFromLightSeedLeftStep">
      <a:dk1>
        <a:srgbClr val="000000"/>
      </a:dk1>
      <a:lt1>
        <a:srgbClr val="FFFFFF"/>
      </a:lt1>
      <a:dk2>
        <a:srgbClr val="413324"/>
      </a:dk2>
      <a:lt2>
        <a:srgbClr val="E2E4E8"/>
      </a:lt2>
      <a:accent1>
        <a:srgbClr val="B39E7C"/>
      </a:accent1>
      <a:accent2>
        <a:srgbClr val="BA8B7F"/>
      </a:accent2>
      <a:accent3>
        <a:srgbClr val="C4929D"/>
      </a:accent3>
      <a:accent4>
        <a:srgbClr val="BA7FA4"/>
      </a:accent4>
      <a:accent5>
        <a:srgbClr val="C292C4"/>
      </a:accent5>
      <a:accent6>
        <a:srgbClr val="9F7FBA"/>
      </a:accent6>
      <a:hlink>
        <a:srgbClr val="6983AE"/>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0</TotalTime>
  <Words>490</Words>
  <Application>Microsoft Office PowerPoint</Application>
  <PresentationFormat>Widescreen</PresentationFormat>
  <Paragraphs>21</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Modern Love</vt:lpstr>
      <vt:lpstr>The Hand</vt:lpstr>
      <vt:lpstr>SketchyVTI</vt:lpstr>
      <vt:lpstr>College Student Life Advice</vt:lpstr>
      <vt:lpstr>Plan Your Days!</vt:lpstr>
      <vt:lpstr>Fix It Fast!</vt:lpstr>
      <vt:lpstr>Pay Off Loans Fast!</vt:lpstr>
      <vt:lpstr>Make New Friends!</vt:lpstr>
      <vt:lpstr>Work Around YOUR Schedule!</vt:lpstr>
      <vt:lpstr>Find New Hobbies!</vt:lpstr>
      <vt:lpstr>Keep Up with Work!</vt:lpstr>
      <vt:lpstr>Make Time to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Student Life Advice</dc:title>
  <dc:creator>Sanchez, Emiliano</dc:creator>
  <cp:lastModifiedBy>Sanchez, Emiliano</cp:lastModifiedBy>
  <cp:revision>1</cp:revision>
  <dcterms:created xsi:type="dcterms:W3CDTF">2020-09-12T21:19:12Z</dcterms:created>
  <dcterms:modified xsi:type="dcterms:W3CDTF">2020-09-12T21:19:19Z</dcterms:modified>
</cp:coreProperties>
</file>